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8"/>
  </p:notesMasterIdLst>
  <p:sldIdLst>
    <p:sldId id="256" r:id="rId2"/>
    <p:sldId id="257" r:id="rId3"/>
    <p:sldId id="258" r:id="rId4"/>
    <p:sldId id="267" r:id="rId5"/>
    <p:sldId id="262" r:id="rId6"/>
    <p:sldId id="259" r:id="rId7"/>
    <p:sldId id="263" r:id="rId8"/>
    <p:sldId id="272" r:id="rId9"/>
    <p:sldId id="260" r:id="rId10"/>
    <p:sldId id="261" r:id="rId11"/>
    <p:sldId id="271" r:id="rId12"/>
    <p:sldId id="270" r:id="rId13"/>
    <p:sldId id="268" r:id="rId14"/>
    <p:sldId id="269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BCFE0-0D59-4596-9DBC-F3D55BA2E3E0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415C7-358C-4597-8B4E-52CBF6C2159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6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Humam</a:t>
            </a:r>
            <a:r>
              <a:rPr lang="en-US" dirty="0"/>
              <a:t> – Start with main goal then explain the Synopsis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factory, a conveyor belt is moving components of a machine. The process is showcasing a production line of robots. The robots are produced through combining different body parts. The robots are being assembled through different mechanisms that involves physics. It’s a representation of the birth of machines and how a robot comes to life. When the robot is fully assembled, the process is completed, and the robot is put in a box ready for shipment and for life as an android.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71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Humam</a:t>
            </a:r>
            <a:r>
              <a:rPr lang="en-US" dirty="0"/>
              <a:t> – Character sketches Might be too vague? But can’t up that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3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Humam</a:t>
            </a:r>
            <a:r>
              <a:rPr lang="en-US" dirty="0"/>
              <a:t> -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00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Rick – Chain Reaction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4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Rick – Chain Reaction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02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Rick – Chain Reaction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92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Rick - Roles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02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Rick – One Pager, what is a chain reaction? What is the incredible machine? What makes it either of those?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74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Rick – Value Prop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78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Rick - Inspiration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4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Tamara – Game </a:t>
            </a:r>
            <a:r>
              <a:rPr lang="en-US" dirty="0" err="1"/>
              <a:t>Moodboard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69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Tamara – Chain Reaction </a:t>
            </a:r>
            <a:r>
              <a:rPr lang="en-US" dirty="0" err="1"/>
              <a:t>Moodboard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05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Humam</a:t>
            </a:r>
            <a:r>
              <a:rPr lang="en-US" dirty="0"/>
              <a:t> – Audio </a:t>
            </a:r>
            <a:r>
              <a:rPr lang="en-US" dirty="0" err="1"/>
              <a:t>Moodboard</a:t>
            </a:r>
            <a:r>
              <a:rPr lang="en-US" dirty="0"/>
              <a:t> It plays by clicking or pressing right arrow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31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Humam</a:t>
            </a:r>
            <a:r>
              <a:rPr lang="en-US" dirty="0"/>
              <a:t> – Target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15C7-358C-4597-8B4E-52CBF6C215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67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D894B-3118-4025-9E09-9B484F316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4F5FC1-3ACB-416E-885F-D4FBA8E10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3C7E3-554F-474A-B16F-B70381B55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5523F-F84E-496D-B18F-77B2B3C1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C2D38-3E5B-4C33-B417-C095BADF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103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83D9E-A638-4334-A483-8AA54830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5C781-CEC6-448A-BEEC-EFD3F8F09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8BFE2-A078-41F2-9C8B-E804BA73F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03950-25C0-49F1-B081-53235B172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D64ED-5F5D-4501-9399-4ED23A9AD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443FA3-6032-4450-B223-C0D266C1E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B6FF31-0B72-43A5-A612-947CEFB24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9AD60-CB5E-4B59-8AAA-5DEB18A7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84087-1859-4762-A476-CB6508C43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D27F4-34C2-4E83-B0A1-77B2088E7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56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6512-3CC1-462D-ACED-E4D317D1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6155E-41B2-4164-B0C7-96C398FE6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DE8F5-74EF-40DA-B9AD-EFFB490DA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98933-58BE-40E0-9C6E-5F35105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A53E0-3F0B-4609-8A45-F2736540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20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074C-AFEF-4F33-AD4A-4CD656681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7BFD8-9F88-4276-A6C5-AED62DA20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0A6DC-10B5-478B-A7FC-D6F83808E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BD30C-F8F6-4FAB-933A-400088950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8CDA4-846C-4067-9CD3-6938EFD38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92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B536-2875-4424-8B4C-31D28025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E89E3-403C-4AF2-853A-BE29360AD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3B3A0-9AE4-404D-B201-A20C54818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60274-5E41-4A38-B0DB-3C76DCCA7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1324F-66AC-4BDA-9AC0-F143A4987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F53D9-BF16-4C2E-991F-F3B73291C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821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F414-B3C8-4373-865A-895E9AA4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4DEBE-A8F9-4AFF-BC0A-8B679666A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D104AC-D759-4E50-B07F-405BFB558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A289E9-7B7B-450B-96C9-DF0EC38D3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E7AA0A-CDA6-4201-9FC4-7AA9CDBBF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E8F153-5BEF-414B-A2A5-48BF114C7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AEFDD-2E16-4C2E-BD9C-7273C7BB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96ECA4-E4A6-4597-ACAB-477403FE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89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1E6B-8663-4C1D-99E4-FEEB68794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8A44E6-2EF8-4913-93F3-3861D7CE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79081-A5E4-4592-A454-CEC7138B3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A48C3-8654-42D0-881B-53251CA6A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18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D456C-FC79-4C22-AB0B-F97F68279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EDBDE8-55B2-4751-B41F-26F7A22CE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3B769-78F4-4F7A-86DF-9C9A5354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82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4330-FACD-4759-89E7-B253C26E8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77306-AD28-48BC-8411-2EA4D453B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EC6B1-F5E2-4E2F-B9D2-B25CA933D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0A3B5-3C3C-456C-A70A-BF6F1F577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50717-6B6B-470F-9D71-9214D8DA6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EF537-4DD4-4BAA-AACE-C40C0DA7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698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E6FD-30F8-45DA-B99C-FAE8EF197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E967D-03D2-4283-8014-9F77B1FB5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0855F-D8DE-4B10-BF41-7AF33682A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5E67C-3AE0-4554-A045-D67C8553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324C-14DC-4BE2-9639-15AA40A45FB6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E7B7D-3B50-43EC-820F-CA3179FB0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07657-2613-4DCC-8591-8D0D0EF0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E30A0-1AEF-4129-BA37-A4A314BBEA6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009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D766D-C597-42AB-9DDF-8FBBE5DD5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E4065-CC1F-4790-BD36-C1D9512B0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454E6-200F-4697-B1B1-9DC22D68F2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8324C-14DC-4BE2-9639-15AA40A45FB6}" type="datetimeFigureOut">
              <a:rPr lang="en-GB" smtClean="0"/>
              <a:t>08/05/2019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5B86A-DF07-445D-8C07-229BAA597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2A349-ED24-47B6-BA86-6116673BA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E30A0-1AEF-4129-BA37-A4A314BBEA6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500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robbie rotten">
            <a:extLst>
              <a:ext uri="{FF2B5EF4-FFF2-40B4-BE49-F238E27FC236}">
                <a16:creationId xmlns:a16="http://schemas.microsoft.com/office/drawing/2014/main" id="{18ED41D1-F962-47C4-BDF1-C7FCC62B0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003" y="-628215"/>
            <a:ext cx="6498865" cy="487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68A54-554B-45C5-9A71-457BD8511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997" y="2691858"/>
            <a:ext cx="9144000" cy="2387600"/>
          </a:xfrm>
        </p:spPr>
        <p:txBody>
          <a:bodyPr/>
          <a:lstStyle/>
          <a:p>
            <a:r>
              <a:rPr lang="en-US" dirty="0"/>
              <a:t>Number One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FD36AB-E0B0-46F2-BD74-AD5B76A70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68345"/>
            <a:ext cx="9144000" cy="1655762"/>
          </a:xfrm>
        </p:spPr>
        <p:txBody>
          <a:bodyPr/>
          <a:lstStyle/>
          <a:p>
            <a:r>
              <a:rPr lang="en-US" dirty="0"/>
              <a:t>Final Approach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5384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0" name="Picture 12" descr="Afbeeldingsresultaat voor robot assembly">
            <a:extLst>
              <a:ext uri="{FF2B5EF4-FFF2-40B4-BE49-F238E27FC236}">
                <a16:creationId xmlns:a16="http://schemas.microsoft.com/office/drawing/2014/main" id="{D693A9FB-79EB-4CB5-9103-A0B07A927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5" r="-3" b="33476"/>
          <a:stretch/>
        </p:blipFill>
        <p:spPr bwMode="auto">
          <a:xfrm>
            <a:off x="5926240" y="10"/>
            <a:ext cx="6265758" cy="2285990"/>
          </a:xfrm>
          <a:custGeom>
            <a:avLst/>
            <a:gdLst>
              <a:gd name="connsiteX0" fmla="*/ 0 w 6265758"/>
              <a:gd name="connsiteY0" fmla="*/ 0 h 2286000"/>
              <a:gd name="connsiteX1" fmla="*/ 6265758 w 6265758"/>
              <a:gd name="connsiteY1" fmla="*/ 0 h 2286000"/>
              <a:gd name="connsiteX2" fmla="*/ 6265758 w 6265758"/>
              <a:gd name="connsiteY2" fmla="*/ 2286000 h 2286000"/>
              <a:gd name="connsiteX3" fmla="*/ 1062168 w 6265758"/>
              <a:gd name="connsiteY3" fmla="*/ 2286000 h 2286000"/>
              <a:gd name="connsiteX4" fmla="*/ 790683 w 6265758"/>
              <a:gd name="connsiteY4" fmla="*/ 1700078 h 2286000"/>
              <a:gd name="connsiteX5" fmla="*/ 787725 w 6265758"/>
              <a:gd name="connsiteY5" fmla="*/ 1700078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erelateerde afbeelding">
            <a:extLst>
              <a:ext uri="{FF2B5EF4-FFF2-40B4-BE49-F238E27FC236}">
                <a16:creationId xmlns:a16="http://schemas.microsoft.com/office/drawing/2014/main" id="{89FC13D5-C476-48AA-9ABB-BB8BD4FB8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0" b="1764"/>
          <a:stretch/>
        </p:blipFill>
        <p:spPr bwMode="auto">
          <a:xfrm>
            <a:off x="6988408" y="2286000"/>
            <a:ext cx="5203590" cy="2286000"/>
          </a:xfrm>
          <a:custGeom>
            <a:avLst/>
            <a:gdLst>
              <a:gd name="connsiteX0" fmla="*/ 0 w 5203590"/>
              <a:gd name="connsiteY0" fmla="*/ 0 h 2286000"/>
              <a:gd name="connsiteX1" fmla="*/ 5203590 w 5203590"/>
              <a:gd name="connsiteY1" fmla="*/ 0 h 2286000"/>
              <a:gd name="connsiteX2" fmla="*/ 5203590 w 5203590"/>
              <a:gd name="connsiteY2" fmla="*/ 2286000 h 2286000"/>
              <a:gd name="connsiteX3" fmla="*/ 1059212 w 5203590"/>
              <a:gd name="connsiteY3" fmla="*/ 2286000 h 2286000"/>
              <a:gd name="connsiteX4" fmla="*/ 925708 w 5203590"/>
              <a:gd name="connsiteY4" fmla="*/ 1997870 h 2286000"/>
              <a:gd name="connsiteX5" fmla="*/ 925707 w 5203590"/>
              <a:gd name="connsiteY5" fmla="*/ 199787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fbeeldingsresultaat voor conveyor belt">
            <a:extLst>
              <a:ext uri="{FF2B5EF4-FFF2-40B4-BE49-F238E27FC236}">
                <a16:creationId xmlns:a16="http://schemas.microsoft.com/office/drawing/2014/main" id="{47E72ED1-96F6-4F6F-B622-CECA7EEBE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2" b="11423"/>
          <a:stretch/>
        </p:blipFill>
        <p:spPr bwMode="auto">
          <a:xfrm>
            <a:off x="8047618" y="4572000"/>
            <a:ext cx="4144382" cy="2286000"/>
          </a:xfrm>
          <a:custGeom>
            <a:avLst/>
            <a:gdLst>
              <a:gd name="connsiteX0" fmla="*/ 0 w 4144382"/>
              <a:gd name="connsiteY0" fmla="*/ 0 h 2286000"/>
              <a:gd name="connsiteX1" fmla="*/ 4144382 w 4144382"/>
              <a:gd name="connsiteY1" fmla="*/ 0 h 2286000"/>
              <a:gd name="connsiteX2" fmla="*/ 4144382 w 4144382"/>
              <a:gd name="connsiteY2" fmla="*/ 2286000 h 2286000"/>
              <a:gd name="connsiteX3" fmla="*/ 1054581 w 4144382"/>
              <a:gd name="connsiteY3" fmla="*/ 2286000 h 2286000"/>
              <a:gd name="connsiteX4" fmla="*/ 1054581 w 4144382"/>
              <a:gd name="connsiteY4" fmla="*/ 2285999 h 2286000"/>
              <a:gd name="connsiteX5" fmla="*/ 1059211 w 4144382"/>
              <a:gd name="connsiteY5" fmla="*/ 228599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45265B-AF49-49F1-9074-A78774A3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8804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Concept description</a:t>
            </a:r>
            <a:endParaRPr lang="en-GB" sz="400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ECDC7-344F-4B49-A960-372C8DF49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Main goal: initiate a chain reaction to build a robot.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Synopsis: In a factory, a conveyor belt is moving components of a machine. The process is showcasing a production line of robots. The robots are produced through combining different body parts. The robots are being assembled through different mechanisms that involves physics. It’s a representation of the birth of machines and how a robot comes to life. When the robot is fully assembled, the process is completed, and the robot is put in a box ready for shipment and for life as an android.</a:t>
            </a:r>
          </a:p>
        </p:txBody>
      </p:sp>
      <p:pic>
        <p:nvPicPr>
          <p:cNvPr id="2062" name="Picture 14" descr="Afbeeldingsresultaat voor cute robot">
            <a:extLst>
              <a:ext uri="{FF2B5EF4-FFF2-40B4-BE49-F238E27FC236}">
                <a16:creationId xmlns:a16="http://schemas.microsoft.com/office/drawing/2014/main" id="{A8F03271-9B94-4645-B6CD-695CFF99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01217" y="4905036"/>
            <a:ext cx="1146742" cy="15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903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57B0-DE66-4617-B54C-5F1643B6B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Sketches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80105-C797-4C80-AC3F-18E7BB9F5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355" y="0"/>
            <a:ext cx="4848301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008EB6-D866-4050-8864-DC45F43DC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1759" y="530983"/>
            <a:ext cx="5372455" cy="6875977"/>
          </a:xfrm>
        </p:spPr>
      </p:pic>
    </p:spTree>
    <p:extLst>
      <p:ext uri="{BB962C8B-B14F-4D97-AF65-F5344CB8AC3E}">
        <p14:creationId xmlns:p14="http://schemas.microsoft.com/office/powerpoint/2010/main" val="1621641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E9547-8042-4F53-8A81-F4EAE1F5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utodesk_Maya_2019_-_Student_Version__untitled__2019-05-07_15-43-43">
            <a:hlinkClick r:id="" action="ppaction://media"/>
            <a:extLst>
              <a:ext uri="{FF2B5EF4-FFF2-40B4-BE49-F238E27FC236}">
                <a16:creationId xmlns:a16="http://schemas.microsoft.com/office/drawing/2014/main" id="{5568AAC9-F054-4723-903E-7B91384B45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5163" y="1825625"/>
            <a:ext cx="8321675" cy="4351338"/>
          </a:xfrm>
        </p:spPr>
      </p:pic>
    </p:spTree>
    <p:extLst>
      <p:ext uri="{BB962C8B-B14F-4D97-AF65-F5344CB8AC3E}">
        <p14:creationId xmlns:p14="http://schemas.microsoft.com/office/powerpoint/2010/main" val="182367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44BD3-A0DB-42D0-B7F3-5F562CF2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Reaction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4223E-574D-4905-802F-E96C8CB46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3368"/>
            <a:ext cx="5345576" cy="374463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EAEC25-7F48-42C5-B7EE-17124EC44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28" y="778592"/>
            <a:ext cx="6152404" cy="4351338"/>
          </a:xfrm>
        </p:spPr>
      </p:pic>
    </p:spTree>
    <p:extLst>
      <p:ext uri="{BB962C8B-B14F-4D97-AF65-F5344CB8AC3E}">
        <p14:creationId xmlns:p14="http://schemas.microsoft.com/office/powerpoint/2010/main" val="1937818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1B3E-4F9C-4D6D-BD83-9CBFED1E6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5E3A52-D0D5-4CEA-B182-3E1D56F08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99" y="0"/>
            <a:ext cx="9696601" cy="6858000"/>
          </a:xfrm>
        </p:spPr>
      </p:pic>
    </p:spTree>
    <p:extLst>
      <p:ext uri="{BB962C8B-B14F-4D97-AF65-F5344CB8AC3E}">
        <p14:creationId xmlns:p14="http://schemas.microsoft.com/office/powerpoint/2010/main" val="1216233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FE4B0CB-198A-439D-805A-15899ECF5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98" y="0"/>
            <a:ext cx="96966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B1B3E-4F9C-4D6D-BD83-9CBFED1E6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515AF0-D812-47E1-9717-65DE7612D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63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56566-2AD3-4112-9045-90056F7A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</a:p>
        </p:txBody>
      </p:sp>
      <p:pic>
        <p:nvPicPr>
          <p:cNvPr id="4102" name="Picture 6" descr="Afbeeldingsresultaat voor robbie rotten thank you">
            <a:extLst>
              <a:ext uri="{FF2B5EF4-FFF2-40B4-BE49-F238E27FC236}">
                <a16:creationId xmlns:a16="http://schemas.microsoft.com/office/drawing/2014/main" id="{052978A6-A659-4B66-ADD0-5204A101F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447800"/>
            <a:ext cx="94107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91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2D5E4-2159-4315-9436-24391853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122504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Glyn: Digital Programming </a:t>
            </a:r>
            <a:br>
              <a:rPr lang="en-US" sz="3600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Olivier: Hardware &amp; Hardware Programming</a:t>
            </a:r>
            <a:br>
              <a:rPr lang="en-US" sz="3600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Rick: Website &amp; Level Design</a:t>
            </a:r>
            <a:br>
              <a:rPr lang="en-US" sz="3600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Tamara: 2D Artist</a:t>
            </a:r>
            <a:br>
              <a:rPr lang="en-US" sz="3600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3600" b="1" dirty="0" err="1">
                <a:solidFill>
                  <a:schemeClr val="bg2">
                    <a:lumMod val="10000"/>
                  </a:schemeClr>
                </a:solidFill>
              </a:rPr>
              <a:t>Humam</a:t>
            </a: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: General Art &amp; Sound Designer</a:t>
            </a:r>
            <a:br>
              <a:rPr lang="en-US" sz="3600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3600" b="1" dirty="0">
                <a:solidFill>
                  <a:schemeClr val="bg2">
                    <a:lumMod val="10000"/>
                  </a:schemeClr>
                </a:solidFill>
              </a:rPr>
              <a:t>Rob: 3D Artist &amp; Scrum Master</a:t>
            </a:r>
            <a:endParaRPr lang="en-GB" sz="3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054" name="Picture 6" descr="Afbeeldingsresultaat voor multiple people icons">
            <a:extLst>
              <a:ext uri="{FF2B5EF4-FFF2-40B4-BE49-F238E27FC236}">
                <a16:creationId xmlns:a16="http://schemas.microsoft.com/office/drawing/2014/main" id="{E991F758-CB8C-44DB-9EEE-842138A1C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127" y="2401956"/>
            <a:ext cx="4086308" cy="408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99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9D22-F7D2-4B38-9A38-60356784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One-Pager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EE53F-2A0C-42D2-ABC5-73BB82A1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Research Question</a:t>
            </a:r>
          </a:p>
          <a:p>
            <a:r>
              <a:rPr lang="en-US" dirty="0"/>
              <a:t>Chain Reaction</a:t>
            </a:r>
          </a:p>
          <a:p>
            <a:r>
              <a:rPr lang="en-US" dirty="0"/>
              <a:t>Incredible Machine</a:t>
            </a:r>
          </a:p>
        </p:txBody>
      </p:sp>
      <p:pic>
        <p:nvPicPr>
          <p:cNvPr id="9220" name="Picture 4" descr="Afbeeldingsresultaat voor rube goldberg machine">
            <a:extLst>
              <a:ext uri="{FF2B5EF4-FFF2-40B4-BE49-F238E27FC236}">
                <a16:creationId xmlns:a16="http://schemas.microsoft.com/office/drawing/2014/main" id="{A647B68D-E717-4A53-9669-1F0119205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0" y="0"/>
            <a:ext cx="40767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Afbeeldingsresultaat voor incredible machine">
            <a:extLst>
              <a:ext uri="{FF2B5EF4-FFF2-40B4-BE49-F238E27FC236}">
                <a16:creationId xmlns:a16="http://schemas.microsoft.com/office/drawing/2014/main" id="{C75897B6-D032-407C-953A-367E4DC3B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876550"/>
            <a:ext cx="61722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Afbeeldingsresultaat voor physics">
            <a:extLst>
              <a:ext uri="{FF2B5EF4-FFF2-40B4-BE49-F238E27FC236}">
                <a16:creationId xmlns:a16="http://schemas.microsoft.com/office/drawing/2014/main" id="{9409645B-974E-4BD3-A22E-C57BDAC4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91" y="4115836"/>
            <a:ext cx="6042991" cy="274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149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9D22-F7D2-4B38-9A38-60356784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Proposition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EE53F-2A0C-42D2-ABC5-73BB82A1F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b="1" dirty="0"/>
              <a:t>Have fun while making a robot! 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Inspiration for young engineers to be </a:t>
            </a:r>
          </a:p>
          <a:p>
            <a:pPr>
              <a:buFontTx/>
              <a:buChar char="-"/>
            </a:pPr>
            <a:r>
              <a:rPr lang="en-US" dirty="0"/>
              <a:t>Have children learn about physics</a:t>
            </a:r>
            <a:endParaRPr lang="en-GB" dirty="0"/>
          </a:p>
        </p:txBody>
      </p:sp>
      <p:pic>
        <p:nvPicPr>
          <p:cNvPr id="1028" name="Picture 4" descr="Afbeeldingsresultaat voor child smiling">
            <a:extLst>
              <a:ext uri="{FF2B5EF4-FFF2-40B4-BE49-F238E27FC236}">
                <a16:creationId xmlns:a16="http://schemas.microsoft.com/office/drawing/2014/main" id="{B4627784-A5FE-4007-9D15-CD5263F5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464" y="3914775"/>
            <a:ext cx="438758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child smiling">
            <a:extLst>
              <a:ext uri="{FF2B5EF4-FFF2-40B4-BE49-F238E27FC236}">
                <a16:creationId xmlns:a16="http://schemas.microsoft.com/office/drawing/2014/main" id="{12E817EB-DFF4-456A-ACC7-E5D72429B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150" y="0"/>
            <a:ext cx="27038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fbeeldingsresultaat voor child smiling">
            <a:extLst>
              <a:ext uri="{FF2B5EF4-FFF2-40B4-BE49-F238E27FC236}">
                <a16:creationId xmlns:a16="http://schemas.microsoft.com/office/drawing/2014/main" id="{359EC2C3-9279-4D00-BFEB-146AF2925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377143"/>
            <a:ext cx="1657350" cy="248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220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0" name="Picture 16" descr="Afbeeldingsresultaat voor kids toys">
            <a:extLst>
              <a:ext uri="{FF2B5EF4-FFF2-40B4-BE49-F238E27FC236}">
                <a16:creationId xmlns:a16="http://schemas.microsoft.com/office/drawing/2014/main" id="{FBA8CCCF-6A72-4C13-8038-234659721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02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78543-E9D5-46A2-A827-AD9A6050C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146" name="Picture 2" descr="Gerelateerde afbeelding">
            <a:extLst>
              <a:ext uri="{FF2B5EF4-FFF2-40B4-BE49-F238E27FC236}">
                <a16:creationId xmlns:a16="http://schemas.microsoft.com/office/drawing/2014/main" id="{6B7488E8-C5FE-4C4F-A94E-90E4083B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002" y="2990218"/>
            <a:ext cx="9256642" cy="386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fbeeldingsresultaat voor factory belt">
            <a:extLst>
              <a:ext uri="{FF2B5EF4-FFF2-40B4-BE49-F238E27FC236}">
                <a16:creationId xmlns:a16="http://schemas.microsoft.com/office/drawing/2014/main" id="{A9C93B9D-9AF3-4580-A6F2-A1B959907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Afbeeldingsresultaat voor incredible machine">
            <a:extLst>
              <a:ext uri="{FF2B5EF4-FFF2-40B4-BE49-F238E27FC236}">
                <a16:creationId xmlns:a16="http://schemas.microsoft.com/office/drawing/2014/main" id="{FD92013A-FAA5-44C1-8DB2-A9A65B31C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695" y="-33541"/>
            <a:ext cx="5352305" cy="302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Afbeeldingsresultaat voor kid shape game">
            <a:extLst>
              <a:ext uri="{FF2B5EF4-FFF2-40B4-BE49-F238E27FC236}">
                <a16:creationId xmlns:a16="http://schemas.microsoft.com/office/drawing/2014/main" id="{5D172220-D1D3-4E13-9FE9-A1760ED41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152" y="-3299"/>
            <a:ext cx="2895848" cy="289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380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dn.discordapp.com/attachments/565456926616322058/575276057062670356/Moodboard_digital.png">
            <a:extLst>
              <a:ext uri="{FF2B5EF4-FFF2-40B4-BE49-F238E27FC236}">
                <a16:creationId xmlns:a16="http://schemas.microsoft.com/office/drawing/2014/main" id="{CD8AAEE8-4829-4415-A7B3-9ECE5FC4F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819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9442-49B7-4BDC-AFFE-D992688E7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AF282-A193-48A3-B750-FF3D568EB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https://cdn.discordapp.com/attachments/565456926616322058/575291373842858014/Moodboard_chain_reaction.png">
            <a:extLst>
              <a:ext uri="{FF2B5EF4-FFF2-40B4-BE49-F238E27FC236}">
                <a16:creationId xmlns:a16="http://schemas.microsoft.com/office/drawing/2014/main" id="{B490A7D2-DF26-4800-A34E-B985BB11A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13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fbeeldingsresultaat voor musical note">
            <a:extLst>
              <a:ext uri="{FF2B5EF4-FFF2-40B4-BE49-F238E27FC236}">
                <a16:creationId xmlns:a16="http://schemas.microsoft.com/office/drawing/2014/main" id="{95265AA7-C4F7-4AAF-AB7C-E17321FE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0"/>
            <a:ext cx="11150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675130-7166-4235-9BA9-A6D74815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Moodboard">
            <a:hlinkClick r:id="" action="ppaction://media"/>
            <a:extLst>
              <a:ext uri="{FF2B5EF4-FFF2-40B4-BE49-F238E27FC236}">
                <a16:creationId xmlns:a16="http://schemas.microsoft.com/office/drawing/2014/main" id="{1EC085F9-4BEC-463A-8071-F09CD77F93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28056" y="1760310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24472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fbeeldingsresultaat voor child">
            <a:extLst>
              <a:ext uri="{FF2B5EF4-FFF2-40B4-BE49-F238E27FC236}">
                <a16:creationId xmlns:a16="http://schemas.microsoft.com/office/drawing/2014/main" id="{98F362FB-48EC-43E5-854E-52A67F44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692" y="-1"/>
            <a:ext cx="4888308" cy="274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022C89-3EF0-43E2-AF31-93FE9E17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Concept Description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E4BD-B038-45B3-BD26-ECB75232C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643" y="1499401"/>
            <a:ext cx="8109668" cy="45727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Target audience:</a:t>
            </a:r>
          </a:p>
          <a:p>
            <a:r>
              <a:rPr lang="en-US" dirty="0"/>
              <a:t>Children aged 4-12</a:t>
            </a:r>
          </a:p>
          <a:p>
            <a:r>
              <a:rPr lang="en-US" dirty="0"/>
              <a:t>Their parents</a:t>
            </a:r>
          </a:p>
          <a:p>
            <a:endParaRPr lang="en-US" dirty="0"/>
          </a:p>
        </p:txBody>
      </p:sp>
      <p:pic>
        <p:nvPicPr>
          <p:cNvPr id="3078" name="Picture 6" descr="Afbeeldingsresultaat voor 12 year old kid">
            <a:extLst>
              <a:ext uri="{FF2B5EF4-FFF2-40B4-BE49-F238E27FC236}">
                <a16:creationId xmlns:a16="http://schemas.microsoft.com/office/drawing/2014/main" id="{BC8A1A16-AF86-4E30-9BDE-8F8E3B60E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429000"/>
            <a:ext cx="216770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fbeeldingsresultaat voor parents">
            <a:extLst>
              <a:ext uri="{FF2B5EF4-FFF2-40B4-BE49-F238E27FC236}">
                <a16:creationId xmlns:a16="http://schemas.microsoft.com/office/drawing/2014/main" id="{8996A7CA-7429-46BD-A06C-DD5802DA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02" y="3429000"/>
            <a:ext cx="5139547" cy="342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fbeeldingsresultaat voor makers festival twente">
            <a:extLst>
              <a:ext uri="{FF2B5EF4-FFF2-40B4-BE49-F238E27FC236}">
                <a16:creationId xmlns:a16="http://schemas.microsoft.com/office/drawing/2014/main" id="{35C0EB16-FDBF-47A0-8E43-6E14F38D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49" y="2544418"/>
            <a:ext cx="4888308" cy="436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377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</TotalTime>
  <Words>272</Words>
  <Application>Microsoft Office PowerPoint</Application>
  <PresentationFormat>Breedbeeld</PresentationFormat>
  <Paragraphs>52</Paragraphs>
  <Slides>16</Slides>
  <Notes>15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Number One</vt:lpstr>
      <vt:lpstr>Glyn: Digital Programming  Olivier: Hardware &amp; Hardware Programming Rick: Website &amp; Level Design Tamara: 2D Artist Humam: General Art &amp; Sound Designer Rob: 3D Artist &amp; Scrum Master</vt:lpstr>
      <vt:lpstr>One-Pager</vt:lpstr>
      <vt:lpstr>Value Proposition</vt:lpstr>
      <vt:lpstr>PowerPoint-presentatie</vt:lpstr>
      <vt:lpstr>PowerPoint-presentatie</vt:lpstr>
      <vt:lpstr>PowerPoint-presentatie</vt:lpstr>
      <vt:lpstr>PowerPoint-presentatie</vt:lpstr>
      <vt:lpstr>Concept Description</vt:lpstr>
      <vt:lpstr>Concept description</vt:lpstr>
      <vt:lpstr>Sketches</vt:lpstr>
      <vt:lpstr>PowerPoint-presentatie</vt:lpstr>
      <vt:lpstr>Chain Reaction</vt:lpstr>
      <vt:lpstr>PowerPoint-presentatie</vt:lpstr>
      <vt:lpstr>PowerPoint-presentatie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Number One</dc:title>
  <dc:creator>Rick Oosthof</dc:creator>
  <cp:lastModifiedBy>Rick Oosthof</cp:lastModifiedBy>
  <cp:revision>21</cp:revision>
  <dcterms:created xsi:type="dcterms:W3CDTF">2019-05-07T06:37:16Z</dcterms:created>
  <dcterms:modified xsi:type="dcterms:W3CDTF">2019-05-08T08:11:38Z</dcterms:modified>
</cp:coreProperties>
</file>